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91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2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198892" y="2852463"/>
            <a:ext cx="1862247" cy="1862247"/>
          </a:xfrm>
          <a:prstGeom prst="rect">
            <a:avLst/>
          </a:prstGeom>
        </p:spPr>
      </p:pic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220320" y="3342129"/>
            <a:ext cx="1653064" cy="283126"/>
          </a:xfrm>
          <a:prstGeom prst="rect">
            <a:avLst/>
          </a:prstGeom>
          <a:solidFill>
            <a:srgbClr val="FFE52E"/>
          </a:solidFill>
        </p:spPr>
        <p:txBody>
          <a:bodyPr lIns="0" tIns="684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Přihlášky</a:t>
            </a: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049604" y="784494"/>
            <a:ext cx="6331007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BE"/>
              <a:t>Je načase najít parťáky </a:t>
            </a:r>
            <a:br>
              <a:rPr lang="fr-BE"/>
            </a:br>
            <a:r>
              <a:rPr lang="fr-BE"/>
              <a:t>na cestování</a:t>
            </a:r>
            <a:endParaRPr lang="uk-UA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5F18456F-C334-5A8B-1968-467760EC8283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429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Evropská unie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E9684D56-A3CA-CF2C-25E5-9A98AD70C18C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EVROPSKÁ UNIE</a:t>
            </a:r>
            <a:endParaRPr lang="fr-FR" sz="800" b="1" i="0" kern="800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29B1C3D8-8B7D-BECD-A6F7-877C419379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A2F87D9D-E6F5-469F-9D54-5D6B24E2A0D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267136" y="3925035"/>
            <a:ext cx="1849304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od 2. dubna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9ADCD129-3B48-00F2-3D9C-0BF612606D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-3039" b="-3463"/>
          <a:stretch/>
        </p:blipFill>
        <p:spPr>
          <a:xfrm>
            <a:off x="188604" y="4087685"/>
            <a:ext cx="1063008" cy="910128"/>
          </a:xfrm>
          <a:prstGeom prst="rect">
            <a:avLst/>
          </a:prstGeom>
        </p:spPr>
      </p:pic>
      <p:sp>
        <p:nvSpPr>
          <p:cNvPr id="34" name="Espace réservé du texte 8">
            <a:extLst>
              <a:ext uri="{FF2B5EF4-FFF2-40B4-BE49-F238E27FC236}">
                <a16:creationId xmlns:a16="http://schemas.microsoft.com/office/drawing/2014/main" id="{B7A9115A-49B0-12BB-87AE-591FA5E5C4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 rot="20832864">
            <a:off x="6129855" y="3632496"/>
            <a:ext cx="2001564" cy="283126"/>
          </a:xfrm>
          <a:prstGeom prst="rect">
            <a:avLst/>
          </a:prstGeom>
          <a:solidFill>
            <a:srgbClr val="FFE52E"/>
          </a:solidFill>
        </p:spPr>
        <p:txBody>
          <a:bodyPr lIns="0" tIns="684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lze podávat</a:t>
            </a:r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54C6789-CECD-8B3C-ABEA-A7CD80E338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5C99D716-3D27-9A8E-7F14-AFD448C06BB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D127011-462F-E604-8C9B-60A4F7EE72B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747FD4-256F-9336-1144-E4E812B362A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909A2F-38B3-4589-9781-7D8E190284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11893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119</cp:revision>
  <dcterms:created xsi:type="dcterms:W3CDTF">2021-04-28T16:14:15Z</dcterms:created>
  <dcterms:modified xsi:type="dcterms:W3CDTF">2025-01-16T20:37:47Z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